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4660"/>
  </p:normalViewPr>
  <p:slideViewPr>
    <p:cSldViewPr snapToGrid="0">
      <p:cViewPr varScale="1">
        <p:scale>
          <a:sx n="30" d="100"/>
          <a:sy n="30" d="100"/>
        </p:scale>
        <p:origin x="7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90CC-98B2-45ED-A44A-557EEC530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0D652-6866-4300-AD6A-D87FE8956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5650F-2537-491C-894B-F143DF8A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BD2B-5B5F-4ECC-9EA7-7CA01E91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99B46-E5E9-4DDE-BD83-70EC163B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4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F73B-2272-48D1-9BE3-83234021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168D5-02C2-4B81-94F9-F5CC2EF33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50E5-A6F7-45D4-BDC5-3036AE13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2E079-BCB0-49E0-A6B3-8EDC9278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A0FD4-88B5-4091-BCBE-FE32F7CB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E83D6-7F0B-4D4E-8614-E0385D783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B263A-8446-4472-B100-AC75F059D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303FA-140D-4690-A1E7-636C4E3B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73279-EAAA-4562-95D8-AC08FB5D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76AD-B2CB-4D14-A100-F99FC3A1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BB41-1B88-4335-B7CB-C9932B4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E93E-9335-4F1D-87A5-4347D764A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3619E-C03E-41D9-B152-A6257148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97DB-8D17-4AAC-B122-06AA337B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A2154-47DA-4D0F-B98F-F782124C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5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EBA9-B0ED-4A38-9DFF-F535E199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24EBB-8135-4A60-909C-2D0523B61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37C3C-7C2F-4E4A-8639-F4004444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F31F-1C04-45E8-94A0-2029E1C0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2D4FF-606E-4D9E-B275-23A82923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8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D4FE-B2C8-4CAD-B225-B29271E2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3EF28-D57B-4F6E-8226-1E7D32696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CE893-99AB-4D6A-9995-B6E19E4D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AEAE2-B0CA-4306-A21A-08AB3DF7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1DBC2-3C0B-4429-A00C-B2FC2133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CF9ED-456F-4CA5-A06B-1C3581B5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2A3F-F722-4941-9EA6-813C28D8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45E44-D8BA-47CD-9D32-6D14BDB6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A3909-B982-4185-A0F6-FE5666A75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2CC20-94F7-421A-87BF-0C94EB855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9E7C5-285F-435D-934A-4E9066B09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1BC95-08BB-4119-943D-B3E3D3B3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E7AB5-A2EA-4DCF-A7ED-B8BB9286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43F65-D45D-4D52-A8A8-30C66D5F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3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0940-7656-49F7-A477-103A574F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551A6-8D42-4640-8771-A831B973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A6C42-6CE4-4E34-AC9C-6F928ADB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3E9D2-048D-40EB-B036-3C98A84A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3E74E-B703-462C-9CE5-8F1F4B91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77451-3002-442C-B0A1-14627E5D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84075-400E-4C89-B3AB-73F7E7EB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4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BF6E-AAEA-4E6B-8689-A024755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02BD-D7A2-4E39-B182-3285C912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E473E-7D05-4055-B131-2300FF45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64022-6E89-446B-97FE-827EBA86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2B82F-9A08-4FE9-95A4-4F860FC9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20D47-0B72-4B53-A3EF-9F48DEDB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4966-D220-4882-830C-657E1351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073C8-ADA0-4EED-B292-C682DA32B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D113D-5E9A-4F27-BCDF-2117D7D19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55CD3-95D1-4E5A-ABD5-BD7FDCA88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DC36-39C5-446C-BEA2-D3FA8A83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6FD46-6EEA-4A40-A691-671C57CD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0B473-A012-4FEB-903C-58F2AED6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29153-90FF-4601-AA94-C9793633F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343F9-F444-4F49-848A-32742036A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C8AA-1A84-49CB-AC21-BCDFE6D3BEC7}" type="datetimeFigureOut">
              <a:rPr lang="en-US" smtClean="0"/>
              <a:t>2019-08-01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CFDE-D077-43BE-B956-B8C303844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8128B-5EB8-4643-A212-4AF13DCCD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6675-FC08-4E6A-8B35-A4FF005D9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2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DA364C-8186-4005-BB46-047CDA06C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86B110-E9A5-45ED-999D-B27F15E47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B2B94B-4064-4F0C-9436-C4C63E62B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3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A8E4CAB-9D6C-491C-9578-7D03268E3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7298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4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093A1B-CC1A-4FBA-82EC-CDCDD3AE4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ACEBB9-5E35-4A8C-A2CC-D030746FB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783166"/>
            <a:ext cx="5291667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FD762F-49DB-44F9-8361-D0C0340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21882A-D2EE-44A5-9F3F-3C4E2C87D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9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EEB2A8-8DD8-478A-A050-58C7B1B8C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5" y="864108"/>
            <a:ext cx="5129784" cy="512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196A2D-8633-4B4E-80BC-D6CD22B9C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864108"/>
            <a:ext cx="5129784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265A43-B3F5-4A88-9FA4-B9F0CA63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DDB9A9-4B9C-44FA-B309-05905E297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9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6BFB70-DF09-477B-B409-8F139A892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2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Shayo</dc:creator>
  <cp:lastModifiedBy>Gabriel Shayo</cp:lastModifiedBy>
  <cp:revision>1</cp:revision>
  <dcterms:created xsi:type="dcterms:W3CDTF">2019-08-01T09:49:51Z</dcterms:created>
  <dcterms:modified xsi:type="dcterms:W3CDTF">2019-08-01T09:51:22Z</dcterms:modified>
</cp:coreProperties>
</file>